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0882F-9C13-4F42-AD4F-141E9BA32772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0E2BA-07BB-4C85-B892-17ADE13BE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92A0FB-5032-4834-AD66-A488AE16C140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38D93B-7B41-4FB6-9E7A-DE96E4DF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Therapy</a:t>
            </a:r>
            <a:br>
              <a:rPr lang="en-US" dirty="0" smtClean="0"/>
            </a:br>
            <a:r>
              <a:rPr lang="en-US" sz="2000" dirty="0" smtClean="0"/>
              <a:t>Chapter 17 Section 4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Aaron Jones</a:t>
            </a:r>
          </a:p>
          <a:p>
            <a:r>
              <a:rPr lang="en-US" dirty="0" err="1" smtClean="0"/>
              <a:t>Quantez</a:t>
            </a:r>
            <a:r>
              <a:rPr lang="en-US" dirty="0" smtClean="0"/>
              <a:t> Kilgore</a:t>
            </a:r>
          </a:p>
          <a:p>
            <a:r>
              <a:rPr lang="en-US" dirty="0" smtClean="0"/>
              <a:t>Jason </a:t>
            </a:r>
            <a:r>
              <a:rPr lang="en-US" dirty="0" err="1" smtClean="0"/>
              <a:t>Ganes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types of Psychoactive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Antipsychotic Drugs</a:t>
            </a:r>
            <a:r>
              <a:rPr lang="en-US" dirty="0" smtClean="0"/>
              <a:t>- Used to reduce delusions, hallucinations, and agitations.</a:t>
            </a:r>
          </a:p>
          <a:p>
            <a:r>
              <a:rPr lang="en-US" u="sng" dirty="0" smtClean="0"/>
              <a:t>Antidepressant Drugs</a:t>
            </a:r>
            <a:r>
              <a:rPr lang="en-US" dirty="0" smtClean="0"/>
              <a:t>- Used to treat major depression</a:t>
            </a:r>
          </a:p>
          <a:p>
            <a:r>
              <a:rPr lang="en-US" u="sng" dirty="0" smtClean="0"/>
              <a:t>Lithium</a:t>
            </a:r>
            <a:r>
              <a:rPr lang="en-US" dirty="0" smtClean="0"/>
              <a:t>- Chemical used to counteract mood swings of bipolar disorder</a:t>
            </a:r>
          </a:p>
          <a:p>
            <a:r>
              <a:rPr lang="en-US" u="sng" dirty="0" err="1" smtClean="0"/>
              <a:t>Antianxiety</a:t>
            </a:r>
            <a:r>
              <a:rPr lang="en-US" u="sng" dirty="0" smtClean="0"/>
              <a:t> Drugs</a:t>
            </a:r>
            <a:r>
              <a:rPr lang="en-US" dirty="0" smtClean="0"/>
              <a:t>-Used to relieve anxiety and panic disorders.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Antipsychotic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Prescribed to patients with Schizophrenia</a:t>
            </a:r>
          </a:p>
          <a:p>
            <a:r>
              <a:rPr lang="en-US" dirty="0" smtClean="0"/>
              <a:t>Helps keep schizophrenia  stay out of mental institutions</a:t>
            </a:r>
          </a:p>
          <a:p>
            <a:r>
              <a:rPr lang="en-US" dirty="0" smtClean="0"/>
              <a:t>Improves attentiveness, problem-solving, and organization skills</a:t>
            </a:r>
          </a:p>
          <a:p>
            <a:r>
              <a:rPr lang="en-US" dirty="0" smtClean="0"/>
              <a:t>May cause muscular rigidity, impaired coordination, and effects fine motor skills.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Antidepressant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Depression- Psychological disorder caused by extreme sadness.</a:t>
            </a:r>
          </a:p>
          <a:p>
            <a:r>
              <a:rPr lang="en-US" dirty="0" smtClean="0"/>
              <a:t>Accompanied by imbalances in the neurotransmitters serotonin and </a:t>
            </a:r>
            <a:r>
              <a:rPr lang="en-US" dirty="0" err="1" smtClean="0"/>
              <a:t>norepinephrine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Monoamine </a:t>
            </a:r>
            <a:r>
              <a:rPr lang="en-US" dirty="0" err="1" smtClean="0"/>
              <a:t>oxidase</a:t>
            </a:r>
            <a:r>
              <a:rPr lang="en-US" dirty="0" smtClean="0"/>
              <a:t> (MAO) elevate the levels of certain neurotransmitters</a:t>
            </a:r>
          </a:p>
          <a:p>
            <a:r>
              <a:rPr lang="en-US" dirty="0" err="1" smtClean="0"/>
              <a:t>Tricyclicantide-pressants</a:t>
            </a:r>
            <a:r>
              <a:rPr lang="en-US" dirty="0" smtClean="0"/>
              <a:t> increase levels of certain neurotransmitters</a:t>
            </a:r>
          </a:p>
          <a:p>
            <a:r>
              <a:rPr lang="en-US" dirty="0" smtClean="0"/>
              <a:t>Side effects: Dizziness, fatigue, forgetfulness, and weight gain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 Carbonate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by people with bipolar disorder to counteract extreme mood swings</a:t>
            </a:r>
          </a:p>
          <a:p>
            <a:r>
              <a:rPr lang="en-US" dirty="0" smtClean="0"/>
              <a:t>Lithium is a natural chemical that control </a:t>
            </a:r>
            <a:r>
              <a:rPr lang="en-US" dirty="0" err="1" smtClean="0"/>
              <a:t>norepinephrine</a:t>
            </a:r>
            <a:r>
              <a:rPr lang="en-US" dirty="0" smtClean="0"/>
              <a:t> levels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Antianxiety</a:t>
            </a:r>
            <a:r>
              <a:rPr lang="en-US" dirty="0" smtClean="0"/>
              <a:t>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Used to reduce excitability</a:t>
            </a:r>
          </a:p>
          <a:p>
            <a:r>
              <a:rPr lang="en-US" dirty="0" smtClean="0"/>
              <a:t>Commonly known as sedative or mild tranquilizers</a:t>
            </a:r>
          </a:p>
          <a:p>
            <a:r>
              <a:rPr lang="en-US" dirty="0" smtClean="0"/>
              <a:t>Prescribed for helping people cope with the difficult times, the alleviation of various anxiety-based symptoms, psychosomatic problems, and alcohol withdrawal</a:t>
            </a:r>
          </a:p>
          <a:p>
            <a:r>
              <a:rPr lang="en-US" dirty="0" smtClean="0"/>
              <a:t>Major effects of the drugs is to depress the activity of the Central Nervous System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someone has cancer, they might have chemotherapy, the administration of drugs to kill cancer cells.</a:t>
            </a:r>
          </a:p>
          <a:p>
            <a:r>
              <a:rPr lang="en-US" sz="2800" dirty="0" smtClean="0"/>
              <a:t>No single treatment works for everybody</a:t>
            </a:r>
          </a:p>
          <a:p>
            <a:r>
              <a:rPr lang="en-US" sz="2800" dirty="0" smtClean="0"/>
              <a:t>Counseling—individual and/or group—and other behavioral therapies are the most commonly used forms of drug abuse treatment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What drug keeps patients out of mental institutions?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Lithium Carbonate is used to people with what disorder?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What drug is known as the sedative drug?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What is depression caused by?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 or F </a:t>
            </a:r>
            <a:r>
              <a:rPr lang="en-US" dirty="0" err="1" smtClean="0"/>
              <a:t>Antianxiety</a:t>
            </a:r>
            <a:r>
              <a:rPr lang="en-US" dirty="0" smtClean="0"/>
              <a:t> Drugs help people deal with the easy times </a:t>
            </a:r>
            <a:r>
              <a:rPr lang="en-US" smtClean="0"/>
              <a:t>in life.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303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Drug Therapy Chapter 17 Section 4</vt:lpstr>
      <vt:lpstr>Four types of Psychoactive Medications</vt:lpstr>
      <vt:lpstr>Antipsychotic Drugs</vt:lpstr>
      <vt:lpstr>Antidepressant Drugs</vt:lpstr>
      <vt:lpstr>Lithium Carbonate</vt:lpstr>
      <vt:lpstr>Antianxiety Drugs</vt:lpstr>
      <vt:lpstr>New Information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Chapter 17 Section 4</dc:title>
  <dc:creator>AJones526</dc:creator>
  <cp:lastModifiedBy>AJones526</cp:lastModifiedBy>
  <cp:revision>17</cp:revision>
  <dcterms:created xsi:type="dcterms:W3CDTF">2013-03-25T14:02:03Z</dcterms:created>
  <dcterms:modified xsi:type="dcterms:W3CDTF">2013-03-25T18:25:06Z</dcterms:modified>
</cp:coreProperties>
</file>