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A63784-B16B-4A1A-89E6-E55DDB7F932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231696-EE17-4539-9C43-7AD3B77B67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828800"/>
          </a:xfrm>
        </p:spPr>
        <p:txBody>
          <a:bodyPr/>
          <a:lstStyle/>
          <a:p>
            <a:r>
              <a:rPr lang="en-US" dirty="0" smtClean="0"/>
              <a:t>Behavior Therapies </a:t>
            </a:r>
            <a:r>
              <a:rPr lang="en-US" sz="2400" dirty="0" smtClean="0">
                <a:solidFill>
                  <a:schemeClr val="bg1"/>
                </a:solidFill>
              </a:rPr>
              <a:t>17-3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0292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Azia Gindratt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Khadijah Alston</a:t>
            </a:r>
          </a:p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Tanell Cooley</a:t>
            </a:r>
          </a:p>
          <a:p>
            <a:pPr algn="l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Michael James	</a:t>
            </a:r>
            <a:r>
              <a:rPr lang="en-US" sz="2000" dirty="0" smtClean="0"/>
              <a:t>					</a:t>
            </a:r>
            <a:r>
              <a:rPr lang="en-US" sz="2000" dirty="0" smtClean="0">
                <a:solidFill>
                  <a:schemeClr val="bg1"/>
                </a:solidFill>
              </a:rPr>
              <a:t>Corey Myers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>
                <a:solidFill>
                  <a:schemeClr val="accent5"/>
                </a:solidFill>
              </a:rPr>
              <a:t>2nd Hour: 3/28/2012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 &amp;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048000"/>
            <a:ext cx="4038600" cy="44348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/>
                </a:solidFill>
              </a:rPr>
              <a:t>What does RET stand for?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971800"/>
            <a:ext cx="4038600" cy="44348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/>
                </a:solidFill>
              </a:rPr>
              <a:t>What </a:t>
            </a:r>
            <a:r>
              <a:rPr lang="en-US" dirty="0" smtClean="0">
                <a:solidFill>
                  <a:schemeClr val="accent2"/>
                </a:solidFill>
              </a:rPr>
              <a:t>is one technique used in behavior therapy?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 &amp; </a:t>
            </a: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44348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/>
                </a:solidFill>
              </a:rPr>
              <a:t>What is </a:t>
            </a:r>
            <a:r>
              <a:rPr lang="en-US" dirty="0" smtClean="0">
                <a:solidFill>
                  <a:schemeClr val="accent3"/>
                </a:solidFill>
              </a:rPr>
              <a:t>Behavior Therapy? 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2743200"/>
            <a:ext cx="4038600" cy="44348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/>
                </a:solidFill>
              </a:rPr>
              <a:t>In </a:t>
            </a:r>
            <a:r>
              <a:rPr lang="en-US" dirty="0">
                <a:solidFill>
                  <a:schemeClr val="accent3"/>
                </a:solidFill>
              </a:rPr>
              <a:t>E</a:t>
            </a:r>
            <a:r>
              <a:rPr lang="en-US" dirty="0" smtClean="0">
                <a:solidFill>
                  <a:schemeClr val="accent3"/>
                </a:solidFill>
              </a:rPr>
              <a:t>llis theory what did the ABC stand for?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Question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</a:rPr>
              <a:t>What does behavior therapy emphasis?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Answer’s 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3962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Rational Emotive Therapy.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Counter conditioning.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Changing undesirable behavior through condition techniques.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refers to activating, B refers to belief system, and C refers to consequences.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One’s behavior rather than one’s thoughts as in cognitive therapy.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103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Behavior Therapies 17-3</vt:lpstr>
      <vt:lpstr>Question 1 &amp; Question 2</vt:lpstr>
      <vt:lpstr>Question 3 &amp; Question 4</vt:lpstr>
      <vt:lpstr>Question 5 </vt:lpstr>
      <vt:lpstr>Answer’s 1-5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Therapies</dc:title>
  <dc:creator>agindratt24</dc:creator>
  <cp:lastModifiedBy>agindratt24</cp:lastModifiedBy>
  <cp:revision>4</cp:revision>
  <dcterms:created xsi:type="dcterms:W3CDTF">2012-03-26T13:12:36Z</dcterms:created>
  <dcterms:modified xsi:type="dcterms:W3CDTF">2012-03-26T13:44:07Z</dcterms:modified>
</cp:coreProperties>
</file>