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1411C6-0B33-420F-93E3-24238772A90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C507E-6340-4A7E-B2F8-D6156711B09C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1411C6-0B33-420F-93E3-24238772A90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C507E-6340-4A7E-B2F8-D6156711B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1411C6-0B33-420F-93E3-24238772A90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C507E-6340-4A7E-B2F8-D6156711B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1411C6-0B33-420F-93E3-24238772A90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C507E-6340-4A7E-B2F8-D6156711B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1411C6-0B33-420F-93E3-24238772A90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C507E-6340-4A7E-B2F8-D6156711B0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1411C6-0B33-420F-93E3-24238772A90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C507E-6340-4A7E-B2F8-D6156711B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1411C6-0B33-420F-93E3-24238772A90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C507E-6340-4A7E-B2F8-D6156711B09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1411C6-0B33-420F-93E3-24238772A90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C507E-6340-4A7E-B2F8-D6156711B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1411C6-0B33-420F-93E3-24238772A90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C507E-6340-4A7E-B2F8-D6156711B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1411C6-0B33-420F-93E3-24238772A90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9C507E-6340-4A7E-B2F8-D6156711B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51411C6-0B33-420F-93E3-24238772A90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D9C507E-6340-4A7E-B2F8-D6156711B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51411C6-0B33-420F-93E3-24238772A905}" type="datetimeFigureOut">
              <a:rPr lang="en-US" smtClean="0"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D9C507E-6340-4A7E-B2F8-D6156711B09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sychoanalysis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Monique Peterson</a:t>
            </a:r>
          </a:p>
          <a:p>
            <a:r>
              <a:rPr lang="en-US" dirty="0" smtClean="0"/>
              <a:t>Guadalupe Araiza</a:t>
            </a:r>
          </a:p>
          <a:p>
            <a:r>
              <a:rPr lang="en-US" dirty="0" smtClean="0"/>
              <a:t>Adrian Vega</a:t>
            </a:r>
          </a:p>
          <a:p>
            <a:r>
              <a:rPr lang="en-US" dirty="0" smtClean="0"/>
              <a:t>Maurice Newton</a:t>
            </a:r>
          </a:p>
          <a:p>
            <a:r>
              <a:rPr lang="en-US" dirty="0" smtClean="0"/>
              <a:t>Kajuan Johnson</a:t>
            </a:r>
          </a:p>
          <a:p>
            <a:r>
              <a:rPr lang="en-US" dirty="0" smtClean="0"/>
              <a:t>Xavier Fondren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psychoanalysis?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theory aimed at making patients aware of their unconscious motives so as to gain control over their behavior.</a:t>
            </a:r>
          </a:p>
          <a:p>
            <a:r>
              <a:rPr lang="en-US" dirty="0" smtClean="0"/>
              <a:t>Psychoanalysis also have a double identity.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Freud and Fli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886200"/>
            <a:ext cx="41910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</a:t>
            </a:r>
            <a:r>
              <a:rPr lang="en-US" dirty="0"/>
              <a:t>A</a:t>
            </a:r>
            <a:r>
              <a:rPr lang="en-US" dirty="0" smtClean="0"/>
              <a:t>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psychoanalysis tells someone to relax and talk about anything that comes to mind.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31242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   Free association is sometimes still used in    psychological treatment today, though it is somewhat less common.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Dream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when you make a meaning to your dreams. </a:t>
            </a:r>
          </a:p>
          <a:p>
            <a:r>
              <a:rPr lang="en-US" dirty="0" smtClean="0"/>
              <a:t>People with certain can unravel what your dreams really mean.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4267200"/>
            <a:ext cx="75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  A dream analysis uses dreams </a:t>
            </a:r>
            <a:r>
              <a:rPr lang="en-US" sz="3200" dirty="0"/>
              <a:t>through </a:t>
            </a:r>
            <a:r>
              <a:rPr lang="en-US" sz="3200" dirty="0" smtClean="0"/>
              <a:t>a</a:t>
            </a:r>
          </a:p>
          <a:p>
            <a:r>
              <a:rPr lang="en-US" sz="3200" dirty="0" smtClean="0"/>
              <a:t>    verbal description.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93</TotalTime>
  <Words>118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Psychoanalysis</vt:lpstr>
      <vt:lpstr>What is psychoanalysis? </vt:lpstr>
      <vt:lpstr>Free Association</vt:lpstr>
      <vt:lpstr>Dream Analysis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Psychoanalysis</dc:title>
  <dc:creator>mpeterson128</dc:creator>
  <cp:lastModifiedBy>mpeterson128</cp:lastModifiedBy>
  <cp:revision>6</cp:revision>
  <dcterms:created xsi:type="dcterms:W3CDTF">2012-03-27T16:01:40Z</dcterms:created>
  <dcterms:modified xsi:type="dcterms:W3CDTF">2012-03-27T17:34:41Z</dcterms:modified>
</cp:coreProperties>
</file>