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72" r:id="rId4"/>
    <p:sldId id="258" r:id="rId5"/>
    <p:sldId id="273" r:id="rId6"/>
    <p:sldId id="265" r:id="rId7"/>
    <p:sldId id="274" r:id="rId8"/>
    <p:sldId id="263" r:id="rId9"/>
    <p:sldId id="281" r:id="rId10"/>
    <p:sldId id="262" r:id="rId11"/>
    <p:sldId id="280" r:id="rId12"/>
    <p:sldId id="260" r:id="rId13"/>
    <p:sldId id="279" r:id="rId14"/>
    <p:sldId id="259" r:id="rId15"/>
    <p:sldId id="275" r:id="rId16"/>
    <p:sldId id="266" r:id="rId17"/>
    <p:sldId id="278" r:id="rId18"/>
    <p:sldId id="264" r:id="rId19"/>
    <p:sldId id="276" r:id="rId20"/>
    <p:sldId id="261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371DA9-9F10-499F-B7C8-C9652D715D91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11D37E-1B3C-4C46-A2B5-A0D1B21B47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Sharon\AppData\Local\Microsoft\Windows\Temporary%20Internet%20Files\Content.IE5\XGZ7QSF0\MS900054306%5b1%5d.mid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Sharon\AppData\Local\Microsoft\Windows\Temporary%20Internet%20Files\Content.IE5\RYC80G2A\MS900388475%5b1%5d.wa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[davidletterman.jp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617220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05200" y="3276600"/>
            <a:ext cx="2438400" cy="2514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David Letterman’s</a:t>
            </a:r>
            <a:b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Top </a:t>
            </a: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Ten</a:t>
            </a: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!</a:t>
            </a:r>
            <a:endParaRPr lang="en-US" sz="2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58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 I get to read </a:t>
            </a:r>
            <a:r>
              <a:rPr lang="en-US" sz="7200" i="1" dirty="0" smtClean="0"/>
              <a:t>The Road </a:t>
            </a:r>
            <a:r>
              <a:rPr lang="en-US" sz="7200" dirty="0" smtClean="0"/>
              <a:t>and discuss it with you!</a:t>
            </a:r>
            <a:endParaRPr lang="en-US" sz="7200" dirty="0"/>
          </a:p>
        </p:txBody>
      </p:sp>
      <p:pic>
        <p:nvPicPr>
          <p:cNvPr id="3" name="MS900069283[1].wav">
            <a:hlinkClick r:id="" action="ppaction://media"/>
          </p:cNvPr>
          <p:cNvPicPr>
            <a:picLocks noRot="1" noChangeAspect="1"/>
          </p:cNvPicPr>
          <p:nvPr>
            <a:wavAudioFile r:embed="rId1" name="MS900069283[1].wav"/>
          </p:nvPr>
        </p:nvPicPr>
        <p:blipFill>
          <a:blip r:embed="rId3" cstate="print"/>
          <a:stretch>
            <a:fillRect/>
          </a:stretch>
        </p:blipFill>
        <p:spPr>
          <a:xfrm>
            <a:off x="7315200" y="434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052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6.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58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Seniors know me, know ATA, know expectations.</a:t>
            </a:r>
            <a:endParaRPr lang="en-US" sz="7200" dirty="0"/>
          </a:p>
        </p:txBody>
      </p:sp>
      <p:pic>
        <p:nvPicPr>
          <p:cNvPr id="3" name="MS900074686[1].wav">
            <a:hlinkClick r:id="" action="ppaction://media"/>
          </p:cNvPr>
          <p:cNvPicPr>
            <a:picLocks noRot="1" noChangeAspect="1"/>
          </p:cNvPicPr>
          <p:nvPr>
            <a:wavAudioFile r:embed="rId1" name="MS900074686[1].wav"/>
          </p:nvPr>
        </p:nvPicPr>
        <p:blipFill>
          <a:blip r:embed="rId3" cstate="print"/>
          <a:stretch>
            <a:fillRect/>
          </a:stretch>
        </p:blipFill>
        <p:spPr>
          <a:xfrm>
            <a:off x="7772400" y="388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814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5.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58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Seniors are more focused on being successful for graduation and college</a:t>
            </a:r>
            <a:endParaRPr lang="en-US" sz="7200" dirty="0"/>
          </a:p>
        </p:txBody>
      </p:sp>
      <p:pic>
        <p:nvPicPr>
          <p:cNvPr id="3" name="MS900069706[1].wav">
            <a:hlinkClick r:id="" action="ppaction://media"/>
          </p:cNvPr>
          <p:cNvPicPr>
            <a:picLocks noRot="1" noChangeAspect="1"/>
          </p:cNvPicPr>
          <p:nvPr>
            <a:wavAudioFile r:embed="rId1" name="MS900069706[1].wav"/>
          </p:nvPr>
        </p:nvPicPr>
        <p:blipFill>
          <a:blip r:embed="rId3" cstate="print"/>
          <a:stretch>
            <a:fillRect/>
          </a:stretch>
        </p:blipFill>
        <p:spPr>
          <a:xfrm>
            <a:off x="6019800" y="495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862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4.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58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 I get to see the improvement in your writing.  </a:t>
            </a:r>
            <a:endParaRPr lang="en-US" sz="7200" dirty="0"/>
          </a:p>
        </p:txBody>
      </p:sp>
      <p:pic>
        <p:nvPicPr>
          <p:cNvPr id="3" name="MS900069645[1].wav">
            <a:hlinkClick r:id="" action="ppaction://media"/>
          </p:cNvPr>
          <p:cNvPicPr>
            <a:picLocks noRot="1" noChangeAspect="1"/>
          </p:cNvPicPr>
          <p:nvPr>
            <a:wavAudioFile r:embed="rId1" name="MS900069645[1].wav"/>
          </p:nvPr>
        </p:nvPicPr>
        <p:blipFill>
          <a:blip r:embed="rId3" cstate="print"/>
          <a:stretch>
            <a:fillRect/>
          </a:stretch>
        </p:blipFill>
        <p:spPr>
          <a:xfrm>
            <a:off x="5029200" y="403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814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3.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58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 I get to learn about you and relate to you on a more mature level. </a:t>
            </a:r>
            <a:endParaRPr lang="en-US" sz="7200" dirty="0"/>
          </a:p>
        </p:txBody>
      </p:sp>
      <p:pic>
        <p:nvPicPr>
          <p:cNvPr id="3" name="MS900069461[1].wav">
            <a:hlinkClick r:id="" action="ppaction://media"/>
          </p:cNvPr>
          <p:cNvPicPr>
            <a:picLocks noRot="1" noChangeAspect="1"/>
          </p:cNvPicPr>
          <p:nvPr>
            <a:wavAudioFile r:embed="rId1" name="MS900069461[1].wav"/>
          </p:nvPr>
        </p:nvPicPr>
        <p:blipFill>
          <a:blip r:embed="rId3" cstate="print"/>
          <a:stretch>
            <a:fillRect/>
          </a:stretch>
        </p:blipFill>
        <p:spPr>
          <a:xfrm>
            <a:off x="6553200" y="434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2.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116605[1].wav">
            <a:hlinkClick r:id="" action="ppaction://media"/>
          </p:cNvPr>
          <p:cNvPicPr>
            <a:picLocks noRot="1" noChangeAspect="1"/>
          </p:cNvPicPr>
          <p:nvPr>
            <a:wavAudioFile r:embed="rId1" name="MS900116605[1].wav"/>
          </p:nvPr>
        </p:nvPicPr>
        <p:blipFill>
          <a:blip r:embed="rId4" cstate="print"/>
          <a:stretch>
            <a:fillRect/>
          </a:stretch>
        </p:blipFill>
        <p:spPr>
          <a:xfrm>
            <a:off x="4724400" y="4572000"/>
            <a:ext cx="304800" cy="304800"/>
          </a:xfrm>
          <a:prstGeom prst="rect">
            <a:avLst/>
          </a:prstGeom>
        </p:spPr>
      </p:pic>
      <p:pic>
        <p:nvPicPr>
          <p:cNvPr id="6" name="MS900054306[1]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400800" y="4572000"/>
            <a:ext cx="304800" cy="304800"/>
          </a:xfrm>
          <a:prstGeom prst="rect">
            <a:avLst/>
          </a:prstGeo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18132"/>
            <a:ext cx="5029200" cy="63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5800" y="3657600"/>
            <a:ext cx="2209800" cy="2971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Mrs. Bowman’s </a:t>
            </a:r>
            <a:b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Top Ten</a:t>
            </a:r>
            <a:b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Reasons </a:t>
            </a:r>
            <a:r>
              <a:rPr lang="en-US" sz="2400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Why</a:t>
            </a:r>
            <a:b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It’s Great </a:t>
            </a:r>
            <a:b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to </a:t>
            </a:r>
            <a:b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Teach Seniors!    </a:t>
            </a:r>
            <a:br>
              <a:rPr lang="en-US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endParaRPr lang="en-US" sz="2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58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I get extra free time at the end of the year.</a:t>
            </a:r>
            <a:endParaRPr lang="en-US" sz="7200" dirty="0"/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5105400" y="4419600"/>
            <a:ext cx="304800" cy="304800"/>
          </a:xfrm>
          <a:prstGeom prst="rect">
            <a:avLst/>
          </a:prstGeom>
        </p:spPr>
      </p:pic>
      <p:pic>
        <p:nvPicPr>
          <p:cNvPr id="4" name="MS900069784[1].wav">
            <a:hlinkClick r:id="" action="ppaction://media"/>
          </p:cNvPr>
          <p:cNvPicPr>
            <a:picLocks noRot="1" noChangeAspect="1"/>
          </p:cNvPicPr>
          <p:nvPr>
            <a:wavAudioFile r:embed="rId2" name="MS900069784[1].wav"/>
          </p:nvPr>
        </p:nvPicPr>
        <p:blipFill>
          <a:blip r:embed="rId4" cstate="print"/>
          <a:stretch>
            <a:fillRect/>
          </a:stretch>
        </p:blipFill>
        <p:spPr>
          <a:xfrm>
            <a:off x="51054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41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096000" cy="4114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And the number one reason that it’s great to teach seniors: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58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I get to work with you--the class of 2011!!!!!  </a:t>
            </a:r>
            <a:endParaRPr lang="en-US" sz="8000" dirty="0"/>
          </a:p>
        </p:txBody>
      </p:sp>
      <p:pic>
        <p:nvPicPr>
          <p:cNvPr id="3" name="MS900069305[1].wav">
            <a:hlinkClick r:id="" action="ppaction://media"/>
          </p:cNvPr>
          <p:cNvPicPr>
            <a:picLocks noRot="1" noChangeAspect="1"/>
          </p:cNvPicPr>
          <p:nvPr>
            <a:wavAudioFile r:embed="rId1" name="MS900069305[1]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MS900069284[1].wav">
            <a:hlinkClick r:id="" action="ppaction://media"/>
          </p:cNvPr>
          <p:cNvPicPr>
            <a:picLocks noRot="1" noChangeAspect="1"/>
          </p:cNvPicPr>
          <p:nvPr>
            <a:wavAudioFile r:embed="rId2" name="MS900069284[1]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MS900074690[1].wav">
            <a:hlinkClick r:id="" action="ppaction://media"/>
          </p:cNvPr>
          <p:cNvPicPr>
            <a:picLocks noRot="1" noChangeAspect="1"/>
          </p:cNvPicPr>
          <p:nvPr>
            <a:wavAudioFile r:embed="rId3" name="MS900074690[1]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9812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10.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58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I get to read hundreds of papers this year !</a:t>
            </a:r>
            <a:endParaRPr lang="en-US" sz="7200" dirty="0"/>
          </a:p>
        </p:txBody>
      </p:sp>
      <p:pic>
        <p:nvPicPr>
          <p:cNvPr id="4" name="MS900097495[1].wav">
            <a:hlinkClick r:id="" action="ppaction://media"/>
          </p:cNvPr>
          <p:cNvPicPr>
            <a:picLocks noRot="1" noChangeAspect="1"/>
          </p:cNvPicPr>
          <p:nvPr>
            <a:wavAudioFile r:embed="rId1" name="MS900097495[1].wav"/>
          </p:nvPr>
        </p:nvPicPr>
        <p:blipFill>
          <a:blip r:embed="rId3" cstate="print"/>
          <a:stretch>
            <a:fillRect/>
          </a:stretch>
        </p:blipFill>
        <p:spPr>
          <a:xfrm>
            <a:off x="7772400" y="419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905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9.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58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 I get to see your baby/child pictures  when I work on the senior bulletin board. </a:t>
            </a:r>
            <a:endParaRPr lang="en-US" sz="7200" dirty="0"/>
          </a:p>
        </p:txBody>
      </p:sp>
      <p:pic>
        <p:nvPicPr>
          <p:cNvPr id="3" name="MS900388475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91400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0574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8.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58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 I get to help with senior activities, and I’m the first to know who is on prom court.</a:t>
            </a:r>
            <a:endParaRPr lang="en-US" sz="7200" dirty="0"/>
          </a:p>
        </p:txBody>
      </p:sp>
      <p:pic>
        <p:nvPicPr>
          <p:cNvPr id="3" name="MS900069280[1].wav">
            <a:hlinkClick r:id="" action="ppaction://media"/>
          </p:cNvPr>
          <p:cNvPicPr>
            <a:picLocks noRot="1" noChangeAspect="1"/>
          </p:cNvPicPr>
          <p:nvPr>
            <a:wavAudioFile r:embed="rId1" name="MS900069280[1].wav"/>
          </p:nvPr>
        </p:nvPicPr>
        <p:blipFill>
          <a:blip r:embed="rId3" cstate="print"/>
          <a:stretch>
            <a:fillRect/>
          </a:stretch>
        </p:blipFill>
        <p:spPr>
          <a:xfrm>
            <a:off x="76200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29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7.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159</Words>
  <Application>Microsoft Office PowerPoint</Application>
  <PresentationFormat>On-screen Show (4:3)</PresentationFormat>
  <Paragraphs>22</Paragraphs>
  <Slides>22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David Letterman’s Top Ten  !</vt:lpstr>
      <vt:lpstr>Mrs. Bowman’s  Top Ten  Reasons  Why  It’s Great  to  Teach Seniors!     </vt:lpstr>
      <vt:lpstr>10.</vt:lpstr>
      <vt:lpstr> I get to read hundreds of papers this year !</vt:lpstr>
      <vt:lpstr>9.</vt:lpstr>
      <vt:lpstr> I get to see your baby/child pictures  when I work on the senior bulletin board. </vt:lpstr>
      <vt:lpstr>8.</vt:lpstr>
      <vt:lpstr> I get to help with senior activities, and I’m the first to know who is on prom court.</vt:lpstr>
      <vt:lpstr>7.</vt:lpstr>
      <vt:lpstr> I get to read The Road and discuss it with you!</vt:lpstr>
      <vt:lpstr>6.</vt:lpstr>
      <vt:lpstr>Seniors know me, know ATA, know expectations.</vt:lpstr>
      <vt:lpstr>5.</vt:lpstr>
      <vt:lpstr>Seniors are more focused on being successful for graduation and college</vt:lpstr>
      <vt:lpstr>4.</vt:lpstr>
      <vt:lpstr> I get to see the improvement in your writing.  </vt:lpstr>
      <vt:lpstr>3.</vt:lpstr>
      <vt:lpstr> I get to learn about you and relate to you on a more mature level. </vt:lpstr>
      <vt:lpstr>2.</vt:lpstr>
      <vt:lpstr>I get extra free time at the end of the year.</vt:lpstr>
      <vt:lpstr>And the number one reason that it’s great to teach seniors: </vt:lpstr>
      <vt:lpstr>I get to work with you--the class of 2011!!!!!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Sharon Bowman</dc:creator>
  <cp:lastModifiedBy>Sharon Bowman</cp:lastModifiedBy>
  <cp:revision>14</cp:revision>
  <dcterms:created xsi:type="dcterms:W3CDTF">2010-08-31T23:18:45Z</dcterms:created>
  <dcterms:modified xsi:type="dcterms:W3CDTF">2010-09-04T19:38:17Z</dcterms:modified>
</cp:coreProperties>
</file>